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7"/>
    <p:restoredTop sz="94732"/>
  </p:normalViewPr>
  <p:slideViewPr>
    <p:cSldViewPr snapToGrid="0">
      <p:cViewPr varScale="1">
        <p:scale>
          <a:sx n="78" d="100"/>
          <a:sy n="78" d="100"/>
        </p:scale>
        <p:origin x="91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5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3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0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47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9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2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738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2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5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644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553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2/9/2024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94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art, Symétrie, croquis, conception&#10;&#10;Description générée automatiquement">
            <a:extLst>
              <a:ext uri="{FF2B5EF4-FFF2-40B4-BE49-F238E27FC236}">
                <a16:creationId xmlns:a16="http://schemas.microsoft.com/office/drawing/2014/main" id="{576B96F2-FC45-6A20-2AC9-C90747345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6875" y="0"/>
            <a:ext cx="1584757" cy="1144987"/>
          </a:xfrm>
          <a:prstGeom prst="rect">
            <a:avLst/>
          </a:prstGeom>
        </p:spPr>
      </p:pic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77CD246-4832-03AD-0A94-E9C647A02EED}"/>
              </a:ext>
            </a:extLst>
          </p:cNvPr>
          <p:cNvSpPr/>
          <p:nvPr/>
        </p:nvSpPr>
        <p:spPr>
          <a:xfrm>
            <a:off x="0" y="5894173"/>
            <a:ext cx="12192000" cy="9638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9FE4BB-8014-2C36-0D98-11E789E37A8A}"/>
              </a:ext>
            </a:extLst>
          </p:cNvPr>
          <p:cNvSpPr/>
          <p:nvPr/>
        </p:nvSpPr>
        <p:spPr>
          <a:xfrm>
            <a:off x="141058" y="110828"/>
            <a:ext cx="102027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Mettre le changement en œuvre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FC944D9-E997-D79F-2A59-3BF19EF6A690}"/>
              </a:ext>
            </a:extLst>
          </p:cNvPr>
          <p:cNvSpPr txBox="1"/>
          <p:nvPr/>
        </p:nvSpPr>
        <p:spPr>
          <a:xfrm>
            <a:off x="244678" y="1034158"/>
            <a:ext cx="9545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chemeClr val="bg1"/>
                </a:solidFill>
              </a:rPr>
              <a:t>Lorsqu’on fait des changements au sein d’une entreprise, on se heurte souvent à de la résistance. Il est donc important :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BE0D404-1E92-FD78-614B-C6DFB8241F92}"/>
              </a:ext>
            </a:extLst>
          </p:cNvPr>
          <p:cNvSpPr txBox="1"/>
          <p:nvPr/>
        </p:nvSpPr>
        <p:spPr>
          <a:xfrm>
            <a:off x="244679" y="1975984"/>
            <a:ext cx="96291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dirty="0">
                <a:solidFill>
                  <a:schemeClr val="bg1"/>
                </a:solidFill>
              </a:rPr>
              <a:t>D’obtenir l’adhésion des membres du personnel, comment ? : </a:t>
            </a:r>
          </a:p>
          <a:p>
            <a:pPr marL="342900" indent="-342900">
              <a:buAutoNum type="arabicParenR"/>
            </a:pP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Encourager le personnel à participer à l’amélioration de l’entreprise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Définir une politique et des valeurs d’entreprises auxquels le personnel peut s’identifier.</a:t>
            </a:r>
          </a:p>
          <a:p>
            <a:pPr marL="342900" indent="-342900">
              <a:buAutoNum type="arabicParenR"/>
            </a:pPr>
            <a:endParaRPr lang="fr-FR" dirty="0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fr-FR" dirty="0">
                <a:solidFill>
                  <a:schemeClr val="bg1"/>
                </a:solidFill>
              </a:rPr>
              <a:t>D’organiser des causeries et des réunions régulièrement avec le personnel</a:t>
            </a:r>
          </a:p>
          <a:p>
            <a:pPr marL="342900" indent="-342900">
              <a:buFontTx/>
              <a:buAutoNum type="arabicParenR"/>
            </a:pPr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Informer régulièrement des raisons du changement et de son importance par rapport aux clients</a:t>
            </a:r>
          </a:p>
          <a:p>
            <a:pPr lvl="1"/>
            <a:endParaRPr lang="fr-FR" dirty="0">
              <a:solidFill>
                <a:schemeClr val="bg1"/>
              </a:solidFill>
            </a:endParaRPr>
          </a:p>
          <a:p>
            <a:pPr marL="342900" indent="-342900">
              <a:buFontTx/>
              <a:buAutoNum type="arabicParenR"/>
            </a:pPr>
            <a:r>
              <a:rPr lang="fr-FR" dirty="0">
                <a:solidFill>
                  <a:schemeClr val="bg1"/>
                </a:solidFill>
              </a:rPr>
              <a:t>De tenir le plan d’action à jour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Une fois le plan d’action terminé , refaites l’exercice et créer un nouveau plan d’action pour les six ou 12 prochains mois. </a:t>
            </a:r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80FFC86-3FC7-5E21-C3DE-1CBB9E6905CC}"/>
              </a:ext>
            </a:extLst>
          </p:cNvPr>
          <p:cNvSpPr txBox="1"/>
          <p:nvPr/>
        </p:nvSpPr>
        <p:spPr>
          <a:xfrm>
            <a:off x="141058" y="6010964"/>
            <a:ext cx="119223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u="sng" dirty="0">
                <a:solidFill>
                  <a:srgbClr val="FF0000"/>
                </a:solidFill>
              </a:rPr>
              <a:t>A RETENIR : On obtient une douce et belle mélodie lorsque les musiciens adhérent à la partition proposée par le chef d’orchestre.</a:t>
            </a:r>
            <a:endParaRPr lang="fr-FR" dirty="0"/>
          </a:p>
        </p:txBody>
      </p:sp>
      <p:pic>
        <p:nvPicPr>
          <p:cNvPr id="10" name="Image 9" descr="Une image contenant personne, musique classique, musique, instrument de musique&#10;&#10;Description générée automatiquement">
            <a:extLst>
              <a:ext uri="{FF2B5EF4-FFF2-40B4-BE49-F238E27FC236}">
                <a16:creationId xmlns:a16="http://schemas.microsoft.com/office/drawing/2014/main" id="{4BB6C8E1-0152-88BC-DD19-23AD69D5F3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7150" y="1235707"/>
            <a:ext cx="2540172" cy="163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73856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137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Franklin Gothic Demi Cond</vt:lpstr>
      <vt:lpstr>Franklin Gothic Medium</vt:lpstr>
      <vt:lpstr>Wingdings</vt:lpstr>
      <vt:lpstr>JuxtaposeVTI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Boostez votre entreprise : les secrets d'un pilotage opérationnel réussi</dc:title>
  <dc:creator>Ulrich DOUILLY</dc:creator>
  <cp:lastModifiedBy>ulric douilly</cp:lastModifiedBy>
  <cp:revision>6</cp:revision>
  <dcterms:created xsi:type="dcterms:W3CDTF">2023-12-26T15:15:19Z</dcterms:created>
  <dcterms:modified xsi:type="dcterms:W3CDTF">2024-02-09T12:59:23Z</dcterms:modified>
</cp:coreProperties>
</file>